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5" r:id="rId31"/>
    <p:sldId id="296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9" r:id="rId41"/>
    <p:sldId id="297" r:id="rId42"/>
    <p:sldId id="305" r:id="rId43"/>
    <p:sldId id="300" r:id="rId44"/>
    <p:sldId id="301" r:id="rId45"/>
    <p:sldId id="302" r:id="rId46"/>
    <p:sldId id="303" r:id="rId47"/>
    <p:sldId id="304" r:id="rId48"/>
    <p:sldId id="306" r:id="rId49"/>
    <p:sldId id="308" r:id="rId50"/>
    <p:sldId id="309" r:id="rId51"/>
    <p:sldId id="310" r:id="rId52"/>
    <p:sldId id="311" r:id="rId53"/>
    <p:sldId id="312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13" r:id="rId75"/>
    <p:sldId id="315" r:id="rId76"/>
    <p:sldId id="320" r:id="rId77"/>
    <p:sldId id="324" r:id="rId78"/>
    <p:sldId id="325" r:id="rId79"/>
    <p:sldId id="326" r:id="rId80"/>
    <p:sldId id="328" r:id="rId81"/>
    <p:sldId id="327" r:id="rId82"/>
    <p:sldId id="329" r:id="rId83"/>
    <p:sldId id="330" r:id="rId84"/>
    <p:sldId id="331" r:id="rId85"/>
    <p:sldId id="332" r:id="rId86"/>
    <p:sldId id="333" r:id="rId87"/>
    <p:sldId id="334" r:id="rId88"/>
    <p:sldId id="356" r:id="rId89"/>
    <p:sldId id="359" r:id="rId90"/>
    <p:sldId id="358" r:id="rId91"/>
    <p:sldId id="360" r:id="rId92"/>
    <p:sldId id="361" r:id="rId93"/>
    <p:sldId id="363" r:id="rId94"/>
    <p:sldId id="365" r:id="rId95"/>
    <p:sldId id="364" r:id="rId96"/>
    <p:sldId id="362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90" r:id="rId119"/>
    <p:sldId id="387" r:id="rId120"/>
    <p:sldId id="391" r:id="rId121"/>
    <p:sldId id="389" r:id="rId122"/>
    <p:sldId id="392" r:id="rId123"/>
    <p:sldId id="388" r:id="rId124"/>
    <p:sldId id="393" r:id="rId125"/>
    <p:sldId id="396" r:id="rId126"/>
    <p:sldId id="395" r:id="rId127"/>
    <p:sldId id="397" r:id="rId128"/>
    <p:sldId id="394" r:id="rId129"/>
    <p:sldId id="398" r:id="rId130"/>
    <p:sldId id="399" r:id="rId131"/>
    <p:sldId id="400" r:id="rId132"/>
    <p:sldId id="401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4" autoAdjust="0"/>
    <p:restoredTop sz="94660"/>
  </p:normalViewPr>
  <p:slideViewPr>
    <p:cSldViewPr snapToGrid="0">
      <p:cViewPr varScale="1">
        <p:scale>
          <a:sx n="60" d="100"/>
          <a:sy n="60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B780E-1FAF-4265-8B65-53525192268F}" type="datetimeFigureOut">
              <a:rPr lang="es-MX" smtClean="0"/>
              <a:t>16/10/2020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60D80-60B7-41BA-8807-A407E4424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15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631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9123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62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95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81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048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458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5086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08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029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121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1215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258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0817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8812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59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2746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472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9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142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869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739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  <a:p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making</a:t>
            </a:r>
            <a:r>
              <a:rPr lang="es-MX" dirty="0"/>
              <a:t> delta </a:t>
            </a:r>
            <a:r>
              <a:rPr lang="es-MX" dirty="0" err="1"/>
              <a:t>instances</a:t>
            </a:r>
            <a:r>
              <a:rPr lang="es-MX" dirty="0"/>
              <a:t>,</a:t>
            </a:r>
          </a:p>
          <a:p>
            <a:r>
              <a:rPr lang="es-MX" dirty="0"/>
              <a:t> </a:t>
            </a:r>
            <a:r>
              <a:rPr lang="es-MX" dirty="0" err="1"/>
              <a:t>LPAvsAll</a:t>
            </a:r>
            <a:r>
              <a:rPr lang="es-MX" dirty="0"/>
              <a:t> </a:t>
            </a:r>
            <a:r>
              <a:rPr lang="es-MX" dirty="0" err="1"/>
              <a:t>change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: pop 10 SC 2.5 GC 2.5 UF 0.9 </a:t>
            </a:r>
          </a:p>
          <a:p>
            <a:r>
              <a:rPr lang="es-MX" dirty="0" err="1"/>
              <a:t>AllvsLPA</a:t>
            </a:r>
            <a:r>
              <a:rPr lang="es-MX" dirty="0"/>
              <a:t> </a:t>
            </a:r>
            <a:r>
              <a:rPr lang="es-MX" dirty="0" err="1"/>
              <a:t>change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: pop 10 SC 1.5 GC 1.5 UF 0.1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6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Ver en que porcentajes de </a:t>
            </a:r>
            <a:r>
              <a:rPr lang="es-MX" dirty="0" err="1"/>
              <a:t>ALLvsLPT</a:t>
            </a:r>
            <a:r>
              <a:rPr lang="es-MX" dirty="0"/>
              <a:t>, </a:t>
            </a:r>
            <a:r>
              <a:rPr lang="es-MX" dirty="0" err="1"/>
              <a:t>ALLvsSPT</a:t>
            </a:r>
            <a:r>
              <a:rPr lang="es-MX" dirty="0"/>
              <a:t>, </a:t>
            </a:r>
            <a:r>
              <a:rPr lang="es-MX" dirty="0" err="1"/>
              <a:t>ALLvsLPA</a:t>
            </a:r>
            <a:r>
              <a:rPr lang="es-MX" dirty="0"/>
              <a:t>, MPA es la ganadora.</a:t>
            </a:r>
          </a:p>
          <a:p>
            <a:r>
              <a:rPr lang="es-MX" dirty="0"/>
              <a:t>Ver como se comportan las otras heurísticas en MPA vs </a:t>
            </a:r>
            <a:r>
              <a:rPr lang="es-MX" dirty="0" err="1"/>
              <a:t>All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794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295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966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</a:t>
            </a:r>
            <a:r>
              <a:rPr lang="es-MX" dirty="0" err="1"/>
              <a:t>selected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566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Analizar en las instancias de </a:t>
            </a:r>
            <a:r>
              <a:rPr lang="es-MX" dirty="0" err="1"/>
              <a:t>MPAvsAll</a:t>
            </a:r>
            <a:r>
              <a:rPr lang="es-MX" dirty="0"/>
              <a:t> y </a:t>
            </a:r>
            <a:r>
              <a:rPr lang="es-MX" dirty="0" err="1"/>
              <a:t>AllvsLPT</a:t>
            </a:r>
            <a:r>
              <a:rPr lang="es-MX" dirty="0"/>
              <a:t> como se comportan LPT y MPA respectivamente, para respaldar la información de esta imagen.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60D80-60B7-41BA-8807-A407E4424BCB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412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microsoft.com/office/2007/relationships/hdphoto" Target="../media/hdphoto38.wdp"/><Relationship Id="rId4" Type="http://schemas.openxmlformats.org/officeDocument/2006/relationships/image" Target="../media/image13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5.wdp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30.png"/><Relationship Id="rId4" Type="http://schemas.microsoft.com/office/2007/relationships/hdphoto" Target="../media/hdphoto17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1.wdp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microsoft.com/office/2007/relationships/hdphoto" Target="../media/hdphoto2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4.wdp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45.png"/><Relationship Id="rId4" Type="http://schemas.microsoft.com/office/2007/relationships/hdphoto" Target="../media/hdphoto30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5.wdp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7.wdp"/><Relationship Id="rId5" Type="http://schemas.openxmlformats.org/officeDocument/2006/relationships/image" Target="../media/image51.png"/><Relationship Id="rId4" Type="http://schemas.microsoft.com/office/2007/relationships/hdphoto" Target="../media/hdphoto36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D4B59-358E-4795-AB36-DD0FD9313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51819"/>
          </a:xfrm>
        </p:spPr>
        <p:txBody>
          <a:bodyPr anchor="b">
            <a:normAutofit/>
          </a:bodyPr>
          <a:lstStyle/>
          <a:p>
            <a:r>
              <a:rPr lang="es-MX" sz="5800"/>
              <a:t>Instance Generator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753955-EDBF-4F60-850D-33E185F4F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622" y="5006151"/>
            <a:ext cx="7187529" cy="768116"/>
          </a:xfrm>
        </p:spPr>
        <p:txBody>
          <a:bodyPr anchor="t">
            <a:normAutofit/>
          </a:bodyPr>
          <a:lstStyle/>
          <a:p>
            <a:r>
              <a:rPr lang="es-MX" sz="2400">
                <a:solidFill>
                  <a:schemeClr val="accent1"/>
                </a:solidFill>
              </a:rPr>
              <a:t>Figures and Results</a:t>
            </a:r>
          </a:p>
        </p:txBody>
      </p:sp>
    </p:spTree>
    <p:extLst>
      <p:ext uri="{BB962C8B-B14F-4D97-AF65-F5344CB8AC3E}">
        <p14:creationId xmlns:p14="http://schemas.microsoft.com/office/powerpoint/2010/main" val="83859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1209863" y="598673"/>
            <a:ext cx="9772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Average Mean Values Parameters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005A63-4224-48AE-859A-0F791438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3" y="2523268"/>
            <a:ext cx="9402882" cy="25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52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3D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10X10 Heuristic Instances</a:t>
            </a:r>
          </a:p>
        </p:txBody>
      </p:sp>
    </p:spTree>
    <p:extLst>
      <p:ext uri="{BB962C8B-B14F-4D97-AF65-F5344CB8AC3E}">
        <p14:creationId xmlns:p14="http://schemas.microsoft.com/office/powerpoint/2010/main" val="12421183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020D29-605A-4ABA-8B18-23F729693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" t="18230" r="33421" b="7114"/>
          <a:stretch/>
        </p:blipFill>
        <p:spPr>
          <a:xfrm>
            <a:off x="1283368" y="363871"/>
            <a:ext cx="9224211" cy="61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630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56D39A-9637-45C4-A3AE-FBA6DE282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19400" r="35000" b="8986"/>
          <a:stretch/>
        </p:blipFill>
        <p:spPr>
          <a:xfrm>
            <a:off x="1637329" y="631254"/>
            <a:ext cx="8730660" cy="55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37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6BAFF6-A628-4AB4-94D3-0992913E0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" t="20103" r="35658" b="8049"/>
          <a:stretch/>
        </p:blipFill>
        <p:spPr>
          <a:xfrm>
            <a:off x="1411704" y="500810"/>
            <a:ext cx="8775033" cy="58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649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26B98B-6840-4AB8-BE7B-3FD2510C3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" t="21272" r="35527" b="6879"/>
          <a:stretch/>
        </p:blipFill>
        <p:spPr>
          <a:xfrm>
            <a:off x="1451810" y="375968"/>
            <a:ext cx="9288379" cy="61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40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0C4C96-7590-41A9-946F-C10FE953D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" t="14017" r="36184" b="8050"/>
          <a:stretch/>
        </p:blipFill>
        <p:spPr>
          <a:xfrm>
            <a:off x="1941094" y="243778"/>
            <a:ext cx="8309811" cy="60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75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5C3DE-305B-4DE2-BB0C-1B613C2AC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13550" r="35395" b="8518"/>
          <a:stretch/>
        </p:blipFill>
        <p:spPr>
          <a:xfrm>
            <a:off x="1119193" y="362799"/>
            <a:ext cx="8738682" cy="61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177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0E5D80-9D96-4169-9A1C-9E880FDB8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14017" r="37500" b="7347"/>
          <a:stretch/>
        </p:blipFill>
        <p:spPr>
          <a:xfrm>
            <a:off x="1821145" y="301289"/>
            <a:ext cx="8549709" cy="62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15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BBB98E-F034-486E-816E-F1DC6A737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13784" r="36842" b="8518"/>
          <a:stretch/>
        </p:blipFill>
        <p:spPr>
          <a:xfrm>
            <a:off x="1781040" y="343129"/>
            <a:ext cx="8629920" cy="61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47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1040AE-C019-4811-8A99-C07AD5EF4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" t="24549" r="34737" b="8326"/>
          <a:stretch/>
        </p:blipFill>
        <p:spPr>
          <a:xfrm>
            <a:off x="1219200" y="440197"/>
            <a:ext cx="9753600" cy="59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87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Stage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0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405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624939-14C7-493C-A1B2-AF4EECB2E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3" t="18933" r="37237" b="9688"/>
          <a:stretch/>
        </p:blipFill>
        <p:spPr>
          <a:xfrm>
            <a:off x="1957137" y="623771"/>
            <a:ext cx="8277726" cy="56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86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F73C2-427F-411E-A65A-8C512B0B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" t="22911" r="32894" b="5241"/>
          <a:stretch/>
        </p:blipFill>
        <p:spPr>
          <a:xfrm>
            <a:off x="1019708" y="270271"/>
            <a:ext cx="9965902" cy="63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46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882CF1-2B99-4A95-B7AF-3D0E0BCD7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14017" r="37106" b="7114"/>
          <a:stretch/>
        </p:blipFill>
        <p:spPr>
          <a:xfrm>
            <a:off x="1868905" y="291266"/>
            <a:ext cx="8454189" cy="62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98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DD56A0-1421-44C4-A22C-CCA1DA89E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" t="13784" r="35527" b="8284"/>
          <a:stretch/>
        </p:blipFill>
        <p:spPr>
          <a:xfrm>
            <a:off x="1766875" y="335441"/>
            <a:ext cx="8658249" cy="61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731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0AB249-4EF5-4C92-B1F3-1DF45550B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" t="25252" r="35263" b="9921"/>
          <a:stretch/>
        </p:blipFill>
        <p:spPr>
          <a:xfrm>
            <a:off x="1032283" y="425467"/>
            <a:ext cx="10127433" cy="60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000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BC7213-A539-41BD-9F51-9E7ABBDF5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" t="16504" r="33026" b="8284"/>
          <a:stretch/>
        </p:blipFill>
        <p:spPr>
          <a:xfrm>
            <a:off x="1724526" y="313965"/>
            <a:ext cx="8742948" cy="62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54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Plot 2D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Deltas</a:t>
            </a:r>
          </a:p>
        </p:txBody>
      </p:sp>
    </p:spTree>
    <p:extLst>
      <p:ext uri="{BB962C8B-B14F-4D97-AF65-F5344CB8AC3E}">
        <p14:creationId xmlns:p14="http://schemas.microsoft.com/office/powerpoint/2010/main" val="11817759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CC101C-48BC-4AA4-AF47-1CE010B4B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8" r="7632"/>
          <a:stretch/>
        </p:blipFill>
        <p:spPr>
          <a:xfrm>
            <a:off x="962525" y="847154"/>
            <a:ext cx="10266948" cy="58103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887611" y="200507"/>
            <a:ext cx="2641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LPTvsAll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5812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D70274-E2DC-439F-B226-A5F591F0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" t="16296" r="35132" b="8986"/>
          <a:stretch/>
        </p:blipFill>
        <p:spPr>
          <a:xfrm>
            <a:off x="1953604" y="1026693"/>
            <a:ext cx="8098109" cy="558406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75317" y="200507"/>
            <a:ext cx="2641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LPTvsAll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3419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75317" y="200507"/>
            <a:ext cx="2641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LPTvsAll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C0A20C-0782-44BF-984F-5450AAEC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52" y="1445719"/>
            <a:ext cx="6587896" cy="49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3397996" y="598673"/>
            <a:ext cx="53960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Performance Data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E193625-97CD-440B-8394-ACB8F0F8B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34786" r="6435" b="12582"/>
          <a:stretch/>
        </p:blipFill>
        <p:spPr>
          <a:xfrm>
            <a:off x="425360" y="2012819"/>
            <a:ext cx="11154597" cy="36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06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75317" y="200507"/>
            <a:ext cx="2641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LPTvsAll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538942-274B-4DDE-8CAC-8158AE079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" t="16504" r="35921" b="10624"/>
          <a:stretch/>
        </p:blipFill>
        <p:spPr>
          <a:xfrm>
            <a:off x="2518610" y="1324344"/>
            <a:ext cx="7154779" cy="49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206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-79655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64897" y="200507"/>
            <a:ext cx="2662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PTvsAll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FFF8093-2995-4F95-B4DD-6CA10060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663" y="1324344"/>
            <a:ext cx="6436674" cy="482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34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64897" y="200507"/>
            <a:ext cx="2662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PTvsAll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3D01F-545A-484D-A2CB-5C4F91062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3" t="16504" r="36973" b="9922"/>
          <a:stretch/>
        </p:blipFill>
        <p:spPr>
          <a:xfrm>
            <a:off x="2566737" y="1132980"/>
            <a:ext cx="7058526" cy="50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498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42906" y="200507"/>
            <a:ext cx="2706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AllvsSPT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27AB9A-87A2-4DFB-A94D-A3855282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16" y="1123837"/>
            <a:ext cx="7158568" cy="53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162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42906" y="200507"/>
            <a:ext cx="2706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AllvsSPT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5AFEB9-7012-4BB0-9B9B-DC340840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4" t="16371" r="36710" b="10858"/>
          <a:stretch/>
        </p:blipFill>
        <p:spPr>
          <a:xfrm>
            <a:off x="2465374" y="1324344"/>
            <a:ext cx="7074569" cy="49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81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EBB14F-D239-4D5B-B43C-158C909C3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3" r="9211"/>
          <a:stretch/>
        </p:blipFill>
        <p:spPr>
          <a:xfrm>
            <a:off x="989500" y="662172"/>
            <a:ext cx="10026317" cy="581033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59899" y="200507"/>
            <a:ext cx="2672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3965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53134" y="200507"/>
            <a:ext cx="2685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AllvsLPA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43640D-BBCE-4283-988E-96FEFC0B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64" y="1123837"/>
            <a:ext cx="7014190" cy="52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360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648938" y="200507"/>
            <a:ext cx="2894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AllvsMPA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95329F-8A0C-4690-9BBD-01793D99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73" y="1324344"/>
            <a:ext cx="6581053" cy="49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296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655704" y="200507"/>
            <a:ext cx="2880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MPAvsAll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5117F4B-6AEA-4F9F-8805-474E25C8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47" y="1324344"/>
            <a:ext cx="6677305" cy="5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63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Uso</a:t>
            </a: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72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Recursos</a:t>
            </a:r>
            <a:endParaRPr lang="en-US" sz="72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4F8509-1E23-47CF-89D1-3BC0120B7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402" t="3391" r="9750" b="2775"/>
          <a:stretch/>
        </p:blipFill>
        <p:spPr>
          <a:xfrm>
            <a:off x="687632" y="1060338"/>
            <a:ext cx="9985363" cy="55230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1744403" y="598673"/>
            <a:ext cx="7871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Advanced Instances Violins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3377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2668628" y="200507"/>
            <a:ext cx="6854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Confirmatory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E52B470-9052-4205-92A1-C081377FB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" t="4790" r="8026" b="2720"/>
          <a:stretch/>
        </p:blipFill>
        <p:spPr>
          <a:xfrm>
            <a:off x="885227" y="1132980"/>
            <a:ext cx="10234864" cy="53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61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743716" y="200507"/>
            <a:ext cx="2704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Mirsh175</a:t>
            </a:r>
          </a:p>
        </p:txBody>
      </p:sp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7590DBD-5C52-4148-A4EE-CFB8C57E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66" y="1324344"/>
            <a:ext cx="6324267" cy="4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772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876766" y="200507"/>
            <a:ext cx="2438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Mirsh15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CB78550D-F3C1-4A09-9B29-845BF7D3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71" y="1123837"/>
            <a:ext cx="6853657" cy="51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383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839095" y="200507"/>
            <a:ext cx="2513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Mirsh29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7FBF29B-CB0A-4F83-9EE6-D05A63B2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67" y="1324344"/>
            <a:ext cx="6292183" cy="47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327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674435" y="200507"/>
            <a:ext cx="2843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Mirsh282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DAEBE01-E4ED-447A-8AAE-D82A0C7F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231" y="1324344"/>
            <a:ext cx="6548856" cy="49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8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B4091DF-405D-4503-B28D-96BF6E1429A7}"/>
              </a:ext>
            </a:extLst>
          </p:cNvPr>
          <p:cNvSpPr/>
          <p:nvPr/>
        </p:nvSpPr>
        <p:spPr>
          <a:xfrm>
            <a:off x="4850316" y="200507"/>
            <a:ext cx="2491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Mirsh95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8E070EC-5979-48FB-A054-3C4340D4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041" y="1123837"/>
            <a:ext cx="6693235" cy="50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36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MPAvsAll_AllvsLPT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F3_F5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8735278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4809A44-7A12-40D5-B069-B8AC293C0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4" r="6974"/>
          <a:stretch/>
        </p:blipFill>
        <p:spPr>
          <a:xfrm>
            <a:off x="866274" y="519233"/>
            <a:ext cx="10475494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12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16AC5-D37D-441F-B0DE-E2151DB9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08" y="295800"/>
            <a:ext cx="1629703" cy="6257255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9CA6695-CCC5-429A-ACB9-054BC8351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104" r="6974"/>
          <a:stretch/>
        </p:blipFill>
        <p:spPr>
          <a:xfrm>
            <a:off x="4707616" y="1587662"/>
            <a:ext cx="6639459" cy="36826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7D7378-0329-4165-B8F0-8E6EFB176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794" y="295799"/>
            <a:ext cx="1629702" cy="62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85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MPA Plots</a:t>
            </a:r>
          </a:p>
        </p:txBody>
      </p:sp>
    </p:spTree>
    <p:extLst>
      <p:ext uri="{BB962C8B-B14F-4D97-AF65-F5344CB8AC3E}">
        <p14:creationId xmlns:p14="http://schemas.microsoft.com/office/powerpoint/2010/main" val="92986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1463462" y="598673"/>
            <a:ext cx="8433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Advanced Instances Medians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A9EE1A-369E-49FB-AFF1-08025D10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7" y="2471852"/>
            <a:ext cx="10992824" cy="25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059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35B87F15-9978-4775-B292-489A3632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59" y="1596880"/>
            <a:ext cx="5333333" cy="4000000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BB0FC3A-E1D5-4CA4-BA9F-8222D55C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67" y="1596880"/>
            <a:ext cx="5333333" cy="4000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61EADDA-E09B-420A-AAA6-EAB4677F2F43}"/>
              </a:ext>
            </a:extLst>
          </p:cNvPr>
          <p:cNvSpPr/>
          <p:nvPr/>
        </p:nvSpPr>
        <p:spPr>
          <a:xfrm>
            <a:off x="1989036" y="673550"/>
            <a:ext cx="2880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MPAvsAll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3495F03-2F1B-41BE-82D6-A9B526C17CD2}"/>
              </a:ext>
            </a:extLst>
          </p:cNvPr>
          <p:cNvSpPr/>
          <p:nvPr/>
        </p:nvSpPr>
        <p:spPr>
          <a:xfrm>
            <a:off x="7038966" y="673550"/>
            <a:ext cx="2894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AllvsMPA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62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1EADDA-E09B-420A-AAA6-EAB4677F2F43}"/>
              </a:ext>
            </a:extLst>
          </p:cNvPr>
          <p:cNvSpPr/>
          <p:nvPr/>
        </p:nvSpPr>
        <p:spPr>
          <a:xfrm>
            <a:off x="1989036" y="673550"/>
            <a:ext cx="2880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MPAvsAll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3495F03-2F1B-41BE-82D6-A9B526C17CD2}"/>
              </a:ext>
            </a:extLst>
          </p:cNvPr>
          <p:cNvSpPr/>
          <p:nvPr/>
        </p:nvSpPr>
        <p:spPr>
          <a:xfrm>
            <a:off x="7038966" y="673550"/>
            <a:ext cx="2894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AllvsMPA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8ABE5278-E64A-4B44-9171-5F189A67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62" y="1942347"/>
            <a:ext cx="5333333" cy="400000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261CA92-5ADD-46A1-87F6-08961E5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3" y="1910263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8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1EADDA-E09B-420A-AAA6-EAB4677F2F43}"/>
              </a:ext>
            </a:extLst>
          </p:cNvPr>
          <p:cNvSpPr/>
          <p:nvPr/>
        </p:nvSpPr>
        <p:spPr>
          <a:xfrm>
            <a:off x="1989036" y="673550"/>
            <a:ext cx="2880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MPAvsAll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3495F03-2F1B-41BE-82D6-A9B526C17CD2}"/>
              </a:ext>
            </a:extLst>
          </p:cNvPr>
          <p:cNvSpPr/>
          <p:nvPr/>
        </p:nvSpPr>
        <p:spPr>
          <a:xfrm>
            <a:off x="7038966" y="673550"/>
            <a:ext cx="2894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AllvsMPA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AD7E12E5-22A0-4409-A6D6-D6B2C105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62" y="1733802"/>
            <a:ext cx="5333333" cy="4000000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49455D5-CCFF-4CB8-8F49-9405A508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6" y="1734163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2826371" y="598673"/>
            <a:ext cx="5707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Parameters Results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13F4A1-A58B-4B43-814D-293C745D3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"/>
          <a:stretch/>
        </p:blipFill>
        <p:spPr>
          <a:xfrm>
            <a:off x="533400" y="1815115"/>
            <a:ext cx="10904349" cy="43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Delta Stage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0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763968" y="449475"/>
            <a:ext cx="106640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Ranked Median Values Performance Data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0B2632-4AD6-406E-A3A8-8B3AA36C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01" y="1280472"/>
            <a:ext cx="7778398" cy="51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-2998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943306" y="361411"/>
            <a:ext cx="103053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Mean Values Performance Data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8CFF7D-0719-415B-A43E-D393A254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832" y="1238116"/>
            <a:ext cx="7872335" cy="52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9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912318" y="449475"/>
            <a:ext cx="23673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LPTvsAll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A718559-D0BE-4601-B251-906C9E171B7F}"/>
              </a:ext>
            </a:extLst>
          </p:cNvPr>
          <p:cNvGrpSpPr/>
          <p:nvPr/>
        </p:nvGrpSpPr>
        <p:grpSpPr>
          <a:xfrm>
            <a:off x="594691" y="2279656"/>
            <a:ext cx="10815935" cy="2924517"/>
            <a:chOff x="363118" y="2294646"/>
            <a:chExt cx="10815935" cy="292451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F62C3A1-9531-4805-B6F7-43D7C6B5D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3118" y="2294646"/>
              <a:ext cx="3899356" cy="2924517"/>
            </a:xfrm>
            <a:prstGeom prst="rect">
              <a:avLst/>
            </a:prstGeom>
          </p:spPr>
        </p:pic>
        <p:pic>
          <p:nvPicPr>
            <p:cNvPr id="9" name="Imagen 8" descr="Imagen que contiene mapa&#10;&#10;Descripción generada automáticamente">
              <a:extLst>
                <a:ext uri="{FF2B5EF4-FFF2-40B4-BE49-F238E27FC236}">
                  <a16:creationId xmlns:a16="http://schemas.microsoft.com/office/drawing/2014/main" id="{765BF73D-0A6E-4DB5-A535-2254C1A8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5549" y="2294646"/>
              <a:ext cx="3899356" cy="2924517"/>
            </a:xfrm>
            <a:prstGeom prst="rect">
              <a:avLst/>
            </a:prstGeom>
          </p:spPr>
        </p:pic>
        <p:pic>
          <p:nvPicPr>
            <p:cNvPr id="12" name="Imagen 11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90144B1E-0205-415F-97F6-1D8CCF93A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79697" y="2294646"/>
              <a:ext cx="3899356" cy="2924517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E807804-40BF-4BA7-B58A-F6D415B72A1D}"/>
                </a:ext>
              </a:extLst>
            </p:cNvPr>
            <p:cNvSpPr/>
            <p:nvPr/>
          </p:nvSpPr>
          <p:spPr>
            <a:xfrm>
              <a:off x="494675" y="229464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29077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BF1648-1B10-41CC-81AB-FD0D2B7E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Preliminary Stage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5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902700" y="449475"/>
            <a:ext cx="23866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48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PTvsAll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1173A22-D056-44FB-BC4F-DD441B3EA1BE}"/>
              </a:ext>
            </a:extLst>
          </p:cNvPr>
          <p:cNvGrpSpPr/>
          <p:nvPr/>
        </p:nvGrpSpPr>
        <p:grpSpPr>
          <a:xfrm>
            <a:off x="726248" y="2279656"/>
            <a:ext cx="10448145" cy="2924517"/>
            <a:chOff x="726248" y="2279656"/>
            <a:chExt cx="10448145" cy="2924517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59C48C0-593E-474C-BB64-AB69AC8553A6}"/>
                </a:ext>
              </a:extLst>
            </p:cNvPr>
            <p:cNvSpPr/>
            <p:nvPr/>
          </p:nvSpPr>
          <p:spPr>
            <a:xfrm>
              <a:off x="726248" y="227965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4" name="Imagen 13" descr="Imagen que contiene mapa&#10;&#10;Descripción generada automáticamente">
              <a:extLst>
                <a:ext uri="{FF2B5EF4-FFF2-40B4-BE49-F238E27FC236}">
                  <a16:creationId xmlns:a16="http://schemas.microsoft.com/office/drawing/2014/main" id="{56BAFF29-9F46-4C81-A119-2EF29AE8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3211" y="2387177"/>
              <a:ext cx="3612630" cy="2709473"/>
            </a:xfrm>
            <a:prstGeom prst="rect">
              <a:avLst/>
            </a:prstGeom>
          </p:spPr>
        </p:pic>
        <p:pic>
          <p:nvPicPr>
            <p:cNvPr id="16" name="Imagen 15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462B2018-BEE4-47B1-B943-0F278E1A0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5959" y="2387177"/>
              <a:ext cx="3612632" cy="2709474"/>
            </a:xfrm>
            <a:prstGeom prst="rect">
              <a:avLst/>
            </a:prstGeom>
          </p:spPr>
        </p:pic>
        <p:pic>
          <p:nvPicPr>
            <p:cNvPr id="18" name="Imagen 17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1F045AB5-EC69-4647-9885-AE26AD03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6819" y="2387175"/>
              <a:ext cx="3612633" cy="2709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160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805043" y="449475"/>
            <a:ext cx="25819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MPA</a:t>
            </a:r>
            <a:r>
              <a:rPr lang="en-US" sz="48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vsAll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8059B54-974B-4283-BFE5-287CD0EAB15E}"/>
              </a:ext>
            </a:extLst>
          </p:cNvPr>
          <p:cNvGrpSpPr/>
          <p:nvPr/>
        </p:nvGrpSpPr>
        <p:grpSpPr>
          <a:xfrm>
            <a:off x="726248" y="1918742"/>
            <a:ext cx="10636296" cy="3285432"/>
            <a:chOff x="726248" y="2279656"/>
            <a:chExt cx="9993148" cy="29245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DED2BB2-8E87-4D22-9699-D21DB2B7A8E9}"/>
                </a:ext>
              </a:extLst>
            </p:cNvPr>
            <p:cNvSpPr/>
            <p:nvPr/>
          </p:nvSpPr>
          <p:spPr>
            <a:xfrm>
              <a:off x="726248" y="2279656"/>
              <a:ext cx="9993148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27E23415-3046-4A94-84CA-F72BCB7BB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5098" y="2396536"/>
              <a:ext cx="3612633" cy="270947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5AE9AF9-2F0A-49A8-A052-0F524B485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5549" y="2387174"/>
              <a:ext cx="3612633" cy="270947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47B056E-2059-433F-B5D3-7348E632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06763" y="2387174"/>
              <a:ext cx="3612633" cy="2709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80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898017" y="449475"/>
            <a:ext cx="23959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LPA</a:t>
            </a:r>
            <a:r>
              <a:rPr lang="en-US" sz="48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vsAll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C663E189-89F7-4C9A-9249-28DE811CAF84}"/>
              </a:ext>
            </a:extLst>
          </p:cNvPr>
          <p:cNvGrpSpPr/>
          <p:nvPr/>
        </p:nvGrpSpPr>
        <p:grpSpPr>
          <a:xfrm>
            <a:off x="726248" y="2279656"/>
            <a:ext cx="10448145" cy="2924517"/>
            <a:chOff x="726248" y="2279656"/>
            <a:chExt cx="10448145" cy="29245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B0E1203-FF31-4C1D-9F9C-3CBD1AD855E3}"/>
                </a:ext>
              </a:extLst>
            </p:cNvPr>
            <p:cNvSpPr/>
            <p:nvPr/>
          </p:nvSpPr>
          <p:spPr>
            <a:xfrm>
              <a:off x="726248" y="227965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1C8F306-9870-4745-87F7-B14A0C20A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5098" y="2387175"/>
              <a:ext cx="3612633" cy="270947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7FCC3849-1E51-42B2-85E7-3D9EFA81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03820" y="2387175"/>
              <a:ext cx="3612634" cy="2709476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32FA9E3-13A9-41F3-8988-45FC13E23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93994" y="2387175"/>
              <a:ext cx="3612634" cy="2709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8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892794" y="449475"/>
            <a:ext cx="24064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AllvsLPT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B00EED3-5AFC-451A-8C8A-085C33723CEB}"/>
              </a:ext>
            </a:extLst>
          </p:cNvPr>
          <p:cNvGrpSpPr/>
          <p:nvPr/>
        </p:nvGrpSpPr>
        <p:grpSpPr>
          <a:xfrm>
            <a:off x="726248" y="2279656"/>
            <a:ext cx="10448145" cy="2924517"/>
            <a:chOff x="726248" y="2279656"/>
            <a:chExt cx="10448145" cy="29245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DA538AF-9DE9-4816-B5B2-EA42C7F4D5B6}"/>
                </a:ext>
              </a:extLst>
            </p:cNvPr>
            <p:cNvSpPr/>
            <p:nvPr/>
          </p:nvSpPr>
          <p:spPr>
            <a:xfrm>
              <a:off x="726248" y="227965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415A7A3-88E2-4480-8068-AA2921BC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56827" y="2387176"/>
              <a:ext cx="3612634" cy="270947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6D27DDC-86BE-457A-9F6E-0FCA8E7C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1287" y="2387175"/>
              <a:ext cx="3612636" cy="2709477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10B2B5A0-D88C-4685-9571-4F278C12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5959" y="2419708"/>
              <a:ext cx="3612636" cy="2709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883176" y="449475"/>
            <a:ext cx="24256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AllvsSPT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A05F8B0-7AF3-469B-9558-ECB1D50F5B02}"/>
              </a:ext>
            </a:extLst>
          </p:cNvPr>
          <p:cNvGrpSpPr/>
          <p:nvPr/>
        </p:nvGrpSpPr>
        <p:grpSpPr>
          <a:xfrm>
            <a:off x="726248" y="2279656"/>
            <a:ext cx="10448145" cy="2924517"/>
            <a:chOff x="726248" y="2279656"/>
            <a:chExt cx="10448145" cy="29245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975BB3D-8F13-47E4-B8EF-52D5D6A716D6}"/>
                </a:ext>
              </a:extLst>
            </p:cNvPr>
            <p:cNvSpPr/>
            <p:nvPr/>
          </p:nvSpPr>
          <p:spPr>
            <a:xfrm>
              <a:off x="726248" y="227965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D917A82-121F-4D76-86A9-BAF0F92A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0004" y="2387175"/>
              <a:ext cx="3612636" cy="270947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A860195-F7D6-4922-A552-3AD98B8B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4002" y="2387175"/>
              <a:ext cx="3612636" cy="2709477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04275350-05D0-4605-B7F7-7BDDF5BA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02438" y="2387174"/>
              <a:ext cx="3612636" cy="2709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61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799018" y="449475"/>
            <a:ext cx="25939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AllvsMPA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598A044-A9A8-4A12-8A3C-C00E7D28B28D}"/>
              </a:ext>
            </a:extLst>
          </p:cNvPr>
          <p:cNvGrpSpPr/>
          <p:nvPr/>
        </p:nvGrpSpPr>
        <p:grpSpPr>
          <a:xfrm>
            <a:off x="726248" y="2279656"/>
            <a:ext cx="10448145" cy="2924517"/>
            <a:chOff x="726248" y="2279656"/>
            <a:chExt cx="10448145" cy="29245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91104C8-EA60-468D-A72F-35EC17ECDB20}"/>
                </a:ext>
              </a:extLst>
            </p:cNvPr>
            <p:cNvSpPr/>
            <p:nvPr/>
          </p:nvSpPr>
          <p:spPr>
            <a:xfrm>
              <a:off x="726248" y="227965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3323C33-10C1-4296-87CD-1BE21EE74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974" y="2456034"/>
              <a:ext cx="3612636" cy="270947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D63A30E-8C32-4649-9DCF-BFFDEC88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4001" y="2387175"/>
              <a:ext cx="3612637" cy="2709478"/>
            </a:xfrm>
            <a:prstGeom prst="rect">
              <a:avLst/>
            </a:prstGeom>
          </p:spPr>
        </p:pic>
        <p:pic>
          <p:nvPicPr>
            <p:cNvPr id="16" name="Imagen 15" descr="Imagen que contiene camiseta&#10;&#10;Descripción generada automáticamente">
              <a:extLst>
                <a:ext uri="{FF2B5EF4-FFF2-40B4-BE49-F238E27FC236}">
                  <a16:creationId xmlns:a16="http://schemas.microsoft.com/office/drawing/2014/main" id="{E9E5C3C7-077C-4E63-BEBE-54B94FF9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4314" y="2387175"/>
              <a:ext cx="3612638" cy="2709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41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891992" y="449475"/>
            <a:ext cx="24080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AllvsLPA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2F1681B-3182-4075-9C35-B2874803FF65}"/>
              </a:ext>
            </a:extLst>
          </p:cNvPr>
          <p:cNvGrpSpPr/>
          <p:nvPr/>
        </p:nvGrpSpPr>
        <p:grpSpPr>
          <a:xfrm>
            <a:off x="726248" y="2279656"/>
            <a:ext cx="10448145" cy="2924517"/>
            <a:chOff x="726248" y="2279656"/>
            <a:chExt cx="10448145" cy="292451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F510E45-0A23-440E-A4D2-AC99014828E8}"/>
                </a:ext>
              </a:extLst>
            </p:cNvPr>
            <p:cNvSpPr/>
            <p:nvPr/>
          </p:nvSpPr>
          <p:spPr>
            <a:xfrm>
              <a:off x="726248" y="2279656"/>
              <a:ext cx="10448145" cy="29245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7F64CEE-AAC6-499A-AB4E-E611CC0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8533" y="2387174"/>
              <a:ext cx="3612638" cy="270947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F7D7111-64C7-4D53-8066-FEF6F06E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6228" y="2387174"/>
              <a:ext cx="3612638" cy="270947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3960C9F-2538-47A2-8402-791038F8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0793" y="2387173"/>
              <a:ext cx="3612640" cy="2709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46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2979902" y="449475"/>
            <a:ext cx="62322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Delta Stage Parameters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64AD83-4642-488B-93BD-FC6AAE22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1" y="2254636"/>
            <a:ext cx="10645397" cy="27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2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9" y="1083733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39082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3854855" y="449475"/>
            <a:ext cx="448231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Parameters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AF5CA0-0B49-4D4E-B131-8663DA67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87" y="1729947"/>
            <a:ext cx="8234226" cy="40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06A4212-7F65-4C57-93CF-7B2B914E0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365" y="771434"/>
            <a:ext cx="7029270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7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9" y="1083733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Confirmatory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515065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2E4E436-E596-4FDE-B3C4-26694B4D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579" r="8421"/>
          <a:stretch/>
        </p:blipFill>
        <p:spPr>
          <a:xfrm>
            <a:off x="821059" y="774598"/>
            <a:ext cx="10363200" cy="581038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015961" y="449475"/>
            <a:ext cx="41601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10x10 Instances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1413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9" y="1083733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Features’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672316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3438878" y="449475"/>
            <a:ext cx="531427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Maximized Features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AD73D959-2625-4255-9103-DF0DD6D5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1509" y="1132980"/>
            <a:ext cx="7288982" cy="54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22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9" y="1083733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Normalized Features</a:t>
            </a:r>
          </a:p>
        </p:txBody>
      </p:sp>
    </p:spTree>
    <p:extLst>
      <p:ext uri="{BB962C8B-B14F-4D97-AF65-F5344CB8AC3E}">
        <p14:creationId xmlns:p14="http://schemas.microsoft.com/office/powerpoint/2010/main" val="190695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n-US" sz="44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B92A02-F258-4D80-98F6-B7CF1C82D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734" y="1725020"/>
            <a:ext cx="5333333" cy="40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185055-A4E5-4DEA-AE56-FAF222A92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1770" y="172502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9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n-US" sz="44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ECA69C-7E21-48D4-B914-B3875F2F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087" y="1734163"/>
            <a:ext cx="5333333" cy="400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2494B1-88E8-4CAD-90DF-FF6A1507D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2659" y="1734163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67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n-US" sz="44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29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6ACA6C-8032-449C-BD79-E46DD689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395" y="1734163"/>
            <a:ext cx="5333333" cy="40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824824-F8D1-4ADE-BC67-380B939C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5806" y="172502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8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n-US" sz="44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289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81632D-EAE7-41FF-9FB4-B9174111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734" y="1424490"/>
            <a:ext cx="5333333" cy="40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EC7BBB-87FC-40E0-BBFF-13E19A02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8133" y="1424428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0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n-US" sz="44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92B915-6F17-44D9-B169-EE6DADDF8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734" y="1424428"/>
            <a:ext cx="5333333" cy="40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72FC50-F3C1-4894-A18F-28F023604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7067" y="1424428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Initial Stage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0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4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n-US" sz="44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6CB361B-999E-47D6-A9C7-B2036A13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6" y="1496519"/>
            <a:ext cx="5333333" cy="4000000"/>
          </a:xfrm>
          <a:prstGeom prst="rect">
            <a:avLst/>
          </a:prstGeom>
        </p:spPr>
      </p:pic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F1813E1-9697-4A09-871E-65B92300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651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9" y="1083733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3457619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4649362" y="363539"/>
            <a:ext cx="28932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DAE8E6C-E5C6-4AF1-9928-D6D9D7B13830}"/>
              </a:ext>
            </a:extLst>
          </p:cNvPr>
          <p:cNvSpPr/>
          <p:nvPr/>
        </p:nvSpPr>
        <p:spPr>
          <a:xfrm>
            <a:off x="1572117" y="2823411"/>
            <a:ext cx="577515" cy="5293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EF49EB-93FC-4F78-B167-B0BE693C96F6}"/>
              </a:ext>
            </a:extLst>
          </p:cNvPr>
          <p:cNvSpPr/>
          <p:nvPr/>
        </p:nvSpPr>
        <p:spPr>
          <a:xfrm>
            <a:off x="2273723" y="2764939"/>
            <a:ext cx="19014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AllvsOne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7AF8077-FF71-43D4-8BA7-D2E808A7FB43}"/>
              </a:ext>
            </a:extLst>
          </p:cNvPr>
          <p:cNvSpPr/>
          <p:nvPr/>
        </p:nvSpPr>
        <p:spPr>
          <a:xfrm>
            <a:off x="1572117" y="3818021"/>
            <a:ext cx="577515" cy="529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2DE8525-8639-4516-99E3-7E44E861511E}"/>
              </a:ext>
            </a:extLst>
          </p:cNvPr>
          <p:cNvSpPr/>
          <p:nvPr/>
        </p:nvSpPr>
        <p:spPr>
          <a:xfrm>
            <a:off x="2250781" y="3767571"/>
            <a:ext cx="18992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OnevsAll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FD214A8C-E0B4-48A7-98AE-0FF6C16F7F8F}"/>
              </a:ext>
            </a:extLst>
          </p:cNvPr>
          <p:cNvSpPr/>
          <p:nvPr/>
        </p:nvSpPr>
        <p:spPr>
          <a:xfrm>
            <a:off x="8270954" y="1803984"/>
            <a:ext cx="616836" cy="587861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F5796A0-5B4C-4670-B698-C4FD4062AD1C}"/>
              </a:ext>
            </a:extLst>
          </p:cNvPr>
          <p:cNvSpPr/>
          <p:nvPr/>
        </p:nvSpPr>
        <p:spPr>
          <a:xfrm>
            <a:off x="8902291" y="1803984"/>
            <a:ext cx="9444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LPT</a:t>
            </a:r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960697A2-4D16-4E23-909D-91D9EBA4700D}"/>
              </a:ext>
            </a:extLst>
          </p:cNvPr>
          <p:cNvSpPr/>
          <p:nvPr/>
        </p:nvSpPr>
        <p:spPr>
          <a:xfrm>
            <a:off x="8270954" y="2987226"/>
            <a:ext cx="616836" cy="587861"/>
          </a:xfrm>
          <a:prstGeom prst="triangle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CF46247-7CA2-49BB-A849-BFF2842ADA0C}"/>
              </a:ext>
            </a:extLst>
          </p:cNvPr>
          <p:cNvSpPr/>
          <p:nvPr/>
        </p:nvSpPr>
        <p:spPr>
          <a:xfrm>
            <a:off x="8895077" y="2987226"/>
            <a:ext cx="9589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PT</a:t>
            </a: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884FB255-A0F5-42EB-83AE-5061CB498E34}"/>
              </a:ext>
            </a:extLst>
          </p:cNvPr>
          <p:cNvSpPr/>
          <p:nvPr/>
        </p:nvSpPr>
        <p:spPr>
          <a:xfrm>
            <a:off x="8270954" y="4129102"/>
            <a:ext cx="616836" cy="587861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9949D61-01C0-412F-80A1-758DC89A951D}"/>
              </a:ext>
            </a:extLst>
          </p:cNvPr>
          <p:cNvSpPr/>
          <p:nvPr/>
        </p:nvSpPr>
        <p:spPr>
          <a:xfrm>
            <a:off x="8832175" y="4129102"/>
            <a:ext cx="10847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MPA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6C07DBDD-897D-43BE-8E21-370BF497FAAF}"/>
              </a:ext>
            </a:extLst>
          </p:cNvPr>
          <p:cNvSpPr/>
          <p:nvPr/>
        </p:nvSpPr>
        <p:spPr>
          <a:xfrm>
            <a:off x="8285455" y="5212508"/>
            <a:ext cx="616836" cy="587861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C7F12CA-EE35-4CBD-A915-6907EB6D1ECC}"/>
              </a:ext>
            </a:extLst>
          </p:cNvPr>
          <p:cNvSpPr/>
          <p:nvPr/>
        </p:nvSpPr>
        <p:spPr>
          <a:xfrm>
            <a:off x="8916407" y="5212508"/>
            <a:ext cx="9452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LPA</a:t>
            </a:r>
          </a:p>
        </p:txBody>
      </p:sp>
    </p:spTree>
    <p:extLst>
      <p:ext uri="{BB962C8B-B14F-4D97-AF65-F5344CB8AC3E}">
        <p14:creationId xmlns:p14="http://schemas.microsoft.com/office/powerpoint/2010/main" val="21869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BAF4FE-ECB7-493E-A7A0-4B920297F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5" r="6052"/>
          <a:stretch/>
        </p:blipFill>
        <p:spPr>
          <a:xfrm>
            <a:off x="866274" y="523805"/>
            <a:ext cx="10587789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2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 descr="Imagen que contiene computer&#10;&#10;Descripción generada automáticamente">
            <a:extLst>
              <a:ext uri="{FF2B5EF4-FFF2-40B4-BE49-F238E27FC236}">
                <a16:creationId xmlns:a16="http://schemas.microsoft.com/office/drawing/2014/main" id="{C8359550-1363-4E38-8B95-C478EB2C8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r="6053"/>
          <a:stretch/>
        </p:blipFill>
        <p:spPr>
          <a:xfrm>
            <a:off x="753978" y="523805"/>
            <a:ext cx="10700085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29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 descr="Captura de pantalla de un videojuego&#10;&#10;Descripción generada automáticamente">
            <a:extLst>
              <a:ext uri="{FF2B5EF4-FFF2-40B4-BE49-F238E27FC236}">
                <a16:creationId xmlns:a16="http://schemas.microsoft.com/office/drawing/2014/main" id="{7493C107-090E-4C7E-8EEB-4B603CCD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3" r="7369"/>
          <a:stretch/>
        </p:blipFill>
        <p:spPr>
          <a:xfrm>
            <a:off x="946484" y="523805"/>
            <a:ext cx="10347158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1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B093B9D-90E4-4FCA-8848-CD410C659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r="7237"/>
          <a:stretch/>
        </p:blipFill>
        <p:spPr>
          <a:xfrm>
            <a:off x="673768" y="523805"/>
            <a:ext cx="10635916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17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F53DE9-CC9B-439B-B408-511DCB6C1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1" r="7763"/>
          <a:stretch/>
        </p:blipFill>
        <p:spPr>
          <a:xfrm>
            <a:off x="818147" y="523805"/>
            <a:ext cx="10427370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7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Instances</a:t>
            </a:r>
          </a:p>
        </p:txBody>
      </p:sp>
    </p:spTree>
    <p:extLst>
      <p:ext uri="{BB962C8B-B14F-4D97-AF65-F5344CB8AC3E}">
        <p14:creationId xmlns:p14="http://schemas.microsoft.com/office/powerpoint/2010/main" val="8850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551506" y="433138"/>
            <a:ext cx="4902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175 F1vsF1</a:t>
            </a:r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A215967D-6759-4FD2-992D-6AC63452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607" y="1429677"/>
            <a:ext cx="6662785" cy="49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0B158ADC-62DF-4886-B0C4-D793D2CB0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365" y="771434"/>
            <a:ext cx="7029270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11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529864" y="352927"/>
            <a:ext cx="4945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175 F1vsF2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147A58-2CFF-40DE-8CA6-A9087B14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44" y="1444668"/>
            <a:ext cx="6550712" cy="49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6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549902" y="352927"/>
            <a:ext cx="4905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175 F1vsF3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F11EEE-32D5-451A-AB44-FEB7FBFD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13" y="1429677"/>
            <a:ext cx="6769774" cy="507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1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528261" y="352927"/>
            <a:ext cx="4948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175 F1vsF4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E7E91F-A50B-4485-A191-6866E28A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08" y="1629184"/>
            <a:ext cx="6290784" cy="47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5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541085" y="352927"/>
            <a:ext cx="4923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175 F1vsF5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A01D9E-C315-4711-967A-29E19215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649" y="1399696"/>
            <a:ext cx="6590702" cy="49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8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62914" y="433138"/>
            <a:ext cx="4679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F2vsF1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67D473-FBBD-47F5-A3AB-A07943DD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65" y="1356468"/>
            <a:ext cx="6662785" cy="49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84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41273" y="352927"/>
            <a:ext cx="47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F2vsF2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664C8B-7C98-43F0-B349-F7C7A9CA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38" y="1414687"/>
            <a:ext cx="6510724" cy="48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61311" y="352927"/>
            <a:ext cx="4682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F2vsF3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29A2B5-5362-4E80-B629-DCF9439A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11" y="1559774"/>
            <a:ext cx="6310778" cy="47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27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39669" y="352927"/>
            <a:ext cx="4725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F2vsF4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11300E-2609-4C87-97BB-984EC3C9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1" y="1414686"/>
            <a:ext cx="6530718" cy="48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63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52493" y="352927"/>
            <a:ext cx="4700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F2vsF5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BB2E56-C15A-4AB4-9ADB-AAA97FA2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13" y="1429677"/>
            <a:ext cx="6330774" cy="47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94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45282" y="433138"/>
            <a:ext cx="4714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29 F3vsF1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0FCD3C-BF2F-40D2-A053-35B387F7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06" y="1789606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8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1BD4A010-AA10-4824-B4FF-BEC7E144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365" y="771434"/>
            <a:ext cx="7029270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29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23639" y="352927"/>
            <a:ext cx="47580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29 F3vsF2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B7BE0A-7961-4D8F-BFDF-975C3D9C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25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43678" y="352927"/>
            <a:ext cx="4717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29 F3vsF3</a:t>
            </a:r>
          </a:p>
        </p:txBody>
      </p:sp>
      <p:pic>
        <p:nvPicPr>
          <p:cNvPr id="5" name="Imagen 4" descr="Imagen que contiene bola&#10;&#10;Descripción generada automáticamente">
            <a:extLst>
              <a:ext uri="{FF2B5EF4-FFF2-40B4-BE49-F238E27FC236}">
                <a16:creationId xmlns:a16="http://schemas.microsoft.com/office/drawing/2014/main" id="{84C3EC5D-3406-4ECB-839C-7CD79B5A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0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22036" y="352927"/>
            <a:ext cx="4761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29 F3vsF4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9EFA9E-18DD-4CEB-9431-1342A80D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52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34860" y="352927"/>
            <a:ext cx="4735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29 F3vsF5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298845-9C54-4093-8A53-21059499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4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458981" y="433138"/>
            <a:ext cx="5087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282 F4vsF1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D94596-33F5-493B-AC6D-C847A4BD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13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437339" y="352927"/>
            <a:ext cx="5130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282 F4vsF2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BBED45-0FE1-4DA5-8115-B0D8F880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52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457377" y="352927"/>
            <a:ext cx="50905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282 F4vsF3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382D6A-06CC-459B-A26D-F66293A2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72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435736" y="352927"/>
            <a:ext cx="5133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282 F4vsF4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4564CB-7558-45F4-AA3A-918881B1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9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448560" y="352927"/>
            <a:ext cx="5108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282 F4vsF5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CBD2E4-2548-4E60-A1B3-9F948A77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9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47686" y="433138"/>
            <a:ext cx="4709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 F5vsF1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313739-149F-4E1F-8394-B7BB2317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20" y="172637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2785610" y="598673"/>
            <a:ext cx="6620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Ranked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Median 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A7BD329D-240A-4724-959A-03D5E9E0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88" b="4288"/>
          <a:stretch/>
        </p:blipFill>
        <p:spPr>
          <a:xfrm>
            <a:off x="186681" y="1745927"/>
            <a:ext cx="11217285" cy="4789782"/>
          </a:xfrm>
          <a:prstGeom prst="rect">
            <a:avLst/>
          </a:prstGeom>
        </p:spPr>
      </p:pic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5162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26045" y="352927"/>
            <a:ext cx="4753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 F5vsF2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381946-DB67-47A4-9FE0-2F183B6A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9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46081" y="352927"/>
            <a:ext cx="4713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 F5vsF3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5AFCDF-1903-403A-AA0F-91FDCA49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24442" y="352927"/>
            <a:ext cx="4756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 F5vsF4</a:t>
            </a:r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983C2473-470C-4435-8D3C-6F5B74CB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56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D8FE0-B0D2-4EDA-A748-904D4F0DD253}"/>
              </a:ext>
            </a:extLst>
          </p:cNvPr>
          <p:cNvSpPr/>
          <p:nvPr/>
        </p:nvSpPr>
        <p:spPr>
          <a:xfrm>
            <a:off x="3637265" y="352927"/>
            <a:ext cx="473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Mirsh</a:t>
            </a:r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95 F5vsF5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D99E2C-5039-4E8C-9F5D-49A44ED9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93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LPT</a:t>
            </a:r>
          </a:p>
        </p:txBody>
      </p:sp>
    </p:spTree>
    <p:extLst>
      <p:ext uri="{BB962C8B-B14F-4D97-AF65-F5344CB8AC3E}">
        <p14:creationId xmlns:p14="http://schemas.microsoft.com/office/powerpoint/2010/main" val="2513949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6AFE71-1297-4AEB-81AE-3DD27AB12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" t="12145" r="6447" b="6880"/>
          <a:stretch/>
        </p:blipFill>
        <p:spPr>
          <a:xfrm>
            <a:off x="476304" y="593559"/>
            <a:ext cx="1092963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2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5F429E-4055-4194-8C7D-054D456D8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1" t="11444" r="3816" b="7347"/>
          <a:stretch/>
        </p:blipFill>
        <p:spPr>
          <a:xfrm>
            <a:off x="697831" y="802105"/>
            <a:ext cx="10796337" cy="55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56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9CA668-29F6-433C-89B0-28EC14823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2" t="10507" r="5264" b="6646"/>
          <a:stretch/>
        </p:blipFill>
        <p:spPr>
          <a:xfrm>
            <a:off x="737936" y="753979"/>
            <a:ext cx="10716128" cy="56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74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SPT</a:t>
            </a:r>
          </a:p>
        </p:txBody>
      </p:sp>
    </p:spTree>
    <p:extLst>
      <p:ext uri="{BB962C8B-B14F-4D97-AF65-F5344CB8AC3E}">
        <p14:creationId xmlns:p14="http://schemas.microsoft.com/office/powerpoint/2010/main" val="4141411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4A5330-10D4-40CC-AA23-B61081F8F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42"/>
          <a:stretch/>
        </p:blipFill>
        <p:spPr>
          <a:xfrm>
            <a:off x="368968" y="519233"/>
            <a:ext cx="10651959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3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1055172" y="598673"/>
            <a:ext cx="10081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Ranked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Median 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Values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624E6F-4128-4DCB-8EDD-826BB458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7" y="2516768"/>
            <a:ext cx="9889425" cy="25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6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BC9526C-C95F-4988-9CC9-555590405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6" r="7261"/>
          <a:stretch/>
        </p:blipFill>
        <p:spPr>
          <a:xfrm>
            <a:off x="513347" y="649144"/>
            <a:ext cx="10700085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8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F3EEED-FE3B-423C-91A5-7AA53C67C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2" r="5395"/>
          <a:stretch/>
        </p:blipFill>
        <p:spPr>
          <a:xfrm>
            <a:off x="529389" y="519233"/>
            <a:ext cx="10587790" cy="5810389"/>
          </a:xfrm>
          <a:prstGeom prst="rect">
            <a:avLst/>
          </a:prstGeom>
        </p:spPr>
      </p:pic>
      <p:sp>
        <p:nvSpPr>
          <p:cNvPr id="3" name="Estrella: 5 puntas 2">
            <a:extLst>
              <a:ext uri="{FF2B5EF4-FFF2-40B4-BE49-F238E27FC236}">
                <a16:creationId xmlns:a16="http://schemas.microsoft.com/office/drawing/2014/main" id="{2E89E749-8224-44EB-AA94-7D28EE5B4B1C}"/>
              </a:ext>
            </a:extLst>
          </p:cNvPr>
          <p:cNvSpPr/>
          <p:nvPr/>
        </p:nvSpPr>
        <p:spPr>
          <a:xfrm>
            <a:off x="9689431" y="465099"/>
            <a:ext cx="1427748" cy="1090863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6917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MPA</a:t>
            </a:r>
          </a:p>
        </p:txBody>
      </p:sp>
    </p:spTree>
    <p:extLst>
      <p:ext uri="{BB962C8B-B14F-4D97-AF65-F5344CB8AC3E}">
        <p14:creationId xmlns:p14="http://schemas.microsoft.com/office/powerpoint/2010/main" val="58761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 descr="Captura de pantalla de un videojuego&#10;&#10;Descripción generada automáticamente">
            <a:extLst>
              <a:ext uri="{FF2B5EF4-FFF2-40B4-BE49-F238E27FC236}">
                <a16:creationId xmlns:a16="http://schemas.microsoft.com/office/drawing/2014/main" id="{B5CF0906-702D-45C6-8FAE-39D5CC0B5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4" r="6842"/>
          <a:stretch/>
        </p:blipFill>
        <p:spPr>
          <a:xfrm>
            <a:off x="657726" y="523805"/>
            <a:ext cx="10700085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38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F5F2E6-19BF-474E-819F-30E6D1FB7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r="6973"/>
          <a:stretch/>
        </p:blipFill>
        <p:spPr>
          <a:xfrm>
            <a:off x="609600" y="523805"/>
            <a:ext cx="10732168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2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705D57-401F-4489-BDCF-D055674E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r="6184"/>
          <a:stretch/>
        </p:blipFill>
        <p:spPr>
          <a:xfrm>
            <a:off x="673768" y="523805"/>
            <a:ext cx="10764253" cy="58103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C616EB-33B8-4CE5-945E-5E8824DDECF9}"/>
              </a:ext>
            </a:extLst>
          </p:cNvPr>
          <p:cNvSpPr/>
          <p:nvPr/>
        </p:nvSpPr>
        <p:spPr>
          <a:xfrm>
            <a:off x="10958403" y="200507"/>
            <a:ext cx="479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2729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LPA</a:t>
            </a:r>
          </a:p>
        </p:txBody>
      </p:sp>
    </p:spTree>
    <p:extLst>
      <p:ext uri="{BB962C8B-B14F-4D97-AF65-F5344CB8AC3E}">
        <p14:creationId xmlns:p14="http://schemas.microsoft.com/office/powerpoint/2010/main" val="1910898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C616EB-33B8-4CE5-945E-5E8824DDECF9}"/>
              </a:ext>
            </a:extLst>
          </p:cNvPr>
          <p:cNvSpPr/>
          <p:nvPr/>
        </p:nvSpPr>
        <p:spPr>
          <a:xfrm>
            <a:off x="10958403" y="200507"/>
            <a:ext cx="479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7" name="Imagen 6" descr="Imagen que contiene computer, computadora, tabla&#10;&#10;Descripción generada automáticamente">
            <a:extLst>
              <a:ext uri="{FF2B5EF4-FFF2-40B4-BE49-F238E27FC236}">
                <a16:creationId xmlns:a16="http://schemas.microsoft.com/office/drawing/2014/main" id="{8660A43F-6B76-426E-828E-C3A8BF0C7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5" r="7500"/>
          <a:stretch/>
        </p:blipFill>
        <p:spPr>
          <a:xfrm>
            <a:off x="753979" y="523805"/>
            <a:ext cx="10523622" cy="5810389"/>
          </a:xfrm>
          <a:prstGeom prst="rect">
            <a:avLst/>
          </a:prstGeom>
        </p:spPr>
      </p:pic>
      <p:sp>
        <p:nvSpPr>
          <p:cNvPr id="8" name="Estrella: 5 puntas 7">
            <a:extLst>
              <a:ext uri="{FF2B5EF4-FFF2-40B4-BE49-F238E27FC236}">
                <a16:creationId xmlns:a16="http://schemas.microsoft.com/office/drawing/2014/main" id="{BDA82F43-3C27-4500-9D8A-5DFAEEBE6118}"/>
              </a:ext>
            </a:extLst>
          </p:cNvPr>
          <p:cNvSpPr/>
          <p:nvPr/>
        </p:nvSpPr>
        <p:spPr>
          <a:xfrm>
            <a:off x="9689431" y="465099"/>
            <a:ext cx="1427748" cy="1090863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1034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428" y="1083733"/>
            <a:ext cx="7998497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PLOTS</a:t>
            </a:r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10X10 Heuristic Instances</a:t>
            </a:r>
          </a:p>
        </p:txBody>
      </p:sp>
    </p:spTree>
    <p:extLst>
      <p:ext uri="{BB962C8B-B14F-4D97-AF65-F5344CB8AC3E}">
        <p14:creationId xmlns:p14="http://schemas.microsoft.com/office/powerpoint/2010/main" val="3001623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1083733"/>
            <a:ext cx="2197769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LPT</a:t>
            </a:r>
          </a:p>
        </p:txBody>
      </p:sp>
    </p:spTree>
    <p:extLst>
      <p:ext uri="{BB962C8B-B14F-4D97-AF65-F5344CB8AC3E}">
        <p14:creationId xmlns:p14="http://schemas.microsoft.com/office/powerpoint/2010/main" val="183928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018528-2248-41CC-B875-933D758DE1B1}"/>
              </a:ext>
            </a:extLst>
          </p:cNvPr>
          <p:cNvSpPr/>
          <p:nvPr/>
        </p:nvSpPr>
        <p:spPr>
          <a:xfrm>
            <a:off x="2940303" y="598673"/>
            <a:ext cx="63114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Average Mean Values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3F7B6424-E7AD-4525-85F6-751BA3547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8" r="2650"/>
          <a:stretch/>
        </p:blipFill>
        <p:spPr>
          <a:xfrm>
            <a:off x="2664843" y="1655315"/>
            <a:ext cx="6311407" cy="491947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02429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EB212CE0-67F4-44A8-8AD1-BB9AE3F04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r="6447"/>
          <a:stretch/>
        </p:blipFill>
        <p:spPr>
          <a:xfrm>
            <a:off x="697831" y="519233"/>
            <a:ext cx="10796337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88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1083733"/>
            <a:ext cx="2197769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SPT</a:t>
            </a:r>
          </a:p>
        </p:txBody>
      </p:sp>
    </p:spTree>
    <p:extLst>
      <p:ext uri="{BB962C8B-B14F-4D97-AF65-F5344CB8AC3E}">
        <p14:creationId xmlns:p14="http://schemas.microsoft.com/office/powerpoint/2010/main" val="2770108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 descr="Imagen que contiene texto, mapa, verde, mucho&#10;&#10;Descripción generada automáticamente">
            <a:extLst>
              <a:ext uri="{FF2B5EF4-FFF2-40B4-BE49-F238E27FC236}">
                <a16:creationId xmlns:a16="http://schemas.microsoft.com/office/drawing/2014/main" id="{5E481D63-C63E-4160-9FD8-CDD25B5B6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8" r="7368"/>
          <a:stretch/>
        </p:blipFill>
        <p:spPr>
          <a:xfrm>
            <a:off x="689811" y="523805"/>
            <a:ext cx="10603832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398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5897AE5-6425-4E1C-8BD6-9EC903B8A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" r="5527"/>
          <a:stretch/>
        </p:blipFill>
        <p:spPr>
          <a:xfrm>
            <a:off x="609600" y="519233"/>
            <a:ext cx="10940716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6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24BE365-29F6-407C-9D15-D16CA87E3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r="5920"/>
          <a:stretch/>
        </p:blipFill>
        <p:spPr>
          <a:xfrm>
            <a:off x="529388" y="523805"/>
            <a:ext cx="10940717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86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8DBFF15-3FB6-49A6-9621-23C838B2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6" r="5526"/>
          <a:stretch/>
        </p:blipFill>
        <p:spPr>
          <a:xfrm>
            <a:off x="770021" y="523805"/>
            <a:ext cx="10748212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86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1083733"/>
            <a:ext cx="2197769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MPA</a:t>
            </a:r>
          </a:p>
        </p:txBody>
      </p:sp>
    </p:spTree>
    <p:extLst>
      <p:ext uri="{BB962C8B-B14F-4D97-AF65-F5344CB8AC3E}">
        <p14:creationId xmlns:p14="http://schemas.microsoft.com/office/powerpoint/2010/main" val="29473682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7" name="Imagen 6" descr="Imagen que contiene texto, mapa, tabla, tren&#10;&#10;Descripción generada automáticamente">
            <a:extLst>
              <a:ext uri="{FF2B5EF4-FFF2-40B4-BE49-F238E27FC236}">
                <a16:creationId xmlns:a16="http://schemas.microsoft.com/office/drawing/2014/main" id="{2A3F8E99-14FB-4CDF-8534-9A5FD3804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3" r="5000"/>
          <a:stretch/>
        </p:blipFill>
        <p:spPr>
          <a:xfrm>
            <a:off x="481264" y="519233"/>
            <a:ext cx="10732168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4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CCBC1-96FA-405B-95B6-01DDC01B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1083733"/>
            <a:ext cx="2197769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b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LPA</a:t>
            </a:r>
          </a:p>
        </p:txBody>
      </p:sp>
    </p:spTree>
    <p:extLst>
      <p:ext uri="{BB962C8B-B14F-4D97-AF65-F5344CB8AC3E}">
        <p14:creationId xmlns:p14="http://schemas.microsoft.com/office/powerpoint/2010/main" val="29716408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ED01-CEB4-4486-83E1-28F1FE40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B37EA6-0EC9-4B36-8EC0-A9F478CF52E2}"/>
              </a:ext>
            </a:extLst>
          </p:cNvPr>
          <p:cNvSpPr/>
          <p:nvPr/>
        </p:nvSpPr>
        <p:spPr>
          <a:xfrm>
            <a:off x="0" y="0"/>
            <a:ext cx="361263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DB2EC95-049D-46C1-903E-28BF1AC39F00}"/>
              </a:ext>
            </a:extLst>
          </p:cNvPr>
          <p:cNvSpPr/>
          <p:nvPr/>
        </p:nvSpPr>
        <p:spPr>
          <a:xfrm>
            <a:off x="0" y="0"/>
            <a:ext cx="12005319" cy="6858000"/>
          </a:xfrm>
          <a:custGeom>
            <a:avLst/>
            <a:gdLst>
              <a:gd name="connsiteX0" fmla="*/ 252919 w 12005319"/>
              <a:gd name="connsiteY0" fmla="*/ 232351 h 6858000"/>
              <a:gd name="connsiteX1" fmla="*/ 252919 w 12005319"/>
              <a:gd name="connsiteY1" fmla="*/ 6625649 h 6858000"/>
              <a:gd name="connsiteX2" fmla="*/ 11656885 w 12005319"/>
              <a:gd name="connsiteY2" fmla="*/ 6625649 h 6858000"/>
              <a:gd name="connsiteX3" fmla="*/ 11656885 w 12005319"/>
              <a:gd name="connsiteY3" fmla="*/ 232351 h 6858000"/>
              <a:gd name="connsiteX4" fmla="*/ 0 w 12005319"/>
              <a:gd name="connsiteY4" fmla="*/ 0 h 6858000"/>
              <a:gd name="connsiteX5" fmla="*/ 12005319 w 12005319"/>
              <a:gd name="connsiteY5" fmla="*/ 0 h 6858000"/>
              <a:gd name="connsiteX6" fmla="*/ 12005319 w 12005319"/>
              <a:gd name="connsiteY6" fmla="*/ 6858000 h 6858000"/>
              <a:gd name="connsiteX7" fmla="*/ 0 w 1200531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5319" h="6858000">
                <a:moveTo>
                  <a:pt x="252919" y="232351"/>
                </a:moveTo>
                <a:lnTo>
                  <a:pt x="252919" y="6625649"/>
                </a:lnTo>
                <a:lnTo>
                  <a:pt x="11656885" y="6625649"/>
                </a:lnTo>
                <a:lnTo>
                  <a:pt x="11656885" y="232351"/>
                </a:lnTo>
                <a:close/>
                <a:moveTo>
                  <a:pt x="0" y="0"/>
                </a:moveTo>
                <a:lnTo>
                  <a:pt x="12005319" y="0"/>
                </a:lnTo>
                <a:lnTo>
                  <a:pt x="12005319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8" name="Imagen 7" descr="Imagen que contiene texto, mapa, tabla, grupo&#10;&#10;Descripción generada automáticamente">
            <a:extLst>
              <a:ext uri="{FF2B5EF4-FFF2-40B4-BE49-F238E27FC236}">
                <a16:creationId xmlns:a16="http://schemas.microsoft.com/office/drawing/2014/main" id="{29A82661-4355-457D-A2B0-C4FAAD04E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3" r="4868"/>
          <a:stretch/>
        </p:blipFill>
        <p:spPr>
          <a:xfrm>
            <a:off x="516259" y="700268"/>
            <a:ext cx="10972800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68095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47514</TotalTime>
  <Words>419</Words>
  <Application>Microsoft Office PowerPoint</Application>
  <PresentationFormat>Panorámica</PresentationFormat>
  <Paragraphs>166</Paragraphs>
  <Slides>142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142</vt:i4>
      </vt:variant>
    </vt:vector>
  </HeadingPairs>
  <TitlesOfParts>
    <vt:vector size="146" baseType="lpstr">
      <vt:lpstr>Calibri</vt:lpstr>
      <vt:lpstr>Corbel</vt:lpstr>
      <vt:lpstr>Wingdings 2</vt:lpstr>
      <vt:lpstr>Marco</vt:lpstr>
      <vt:lpstr>Instance Generator</vt:lpstr>
      <vt:lpstr>Preliminary Stage</vt:lpstr>
      <vt:lpstr>Presentación de PowerPoint</vt:lpstr>
      <vt:lpstr>Initial Stage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Advanced Stage</vt:lpstr>
      <vt:lpstr>Presentación de PowerPoint</vt:lpstr>
      <vt:lpstr>Presentación de PowerPoint</vt:lpstr>
      <vt:lpstr>Presentación de PowerPoint</vt:lpstr>
      <vt:lpstr>Presentación de PowerPoint</vt:lpstr>
      <vt:lpstr>Delta Stage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Final  Parameters</vt:lpstr>
      <vt:lpstr>Presentación de PowerPoint</vt:lpstr>
      <vt:lpstr>Confirmatory Stage</vt:lpstr>
      <vt:lpstr>Presentación de PowerPoint</vt:lpstr>
      <vt:lpstr>Features’ Stage</vt:lpstr>
      <vt:lpstr>Presentación de PowerPoint</vt:lpstr>
      <vt:lpstr>Normalized Features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SCATTER  PLOTS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SCATTER  PLOTS Feature Instances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SCATTER  PLOTS LPT</vt:lpstr>
      <vt:lpstr>Presentación de PowerPoint</vt:lpstr>
      <vt:lpstr>Presentación de PowerPoint</vt:lpstr>
      <vt:lpstr>Presentación de PowerPoint</vt:lpstr>
      <vt:lpstr>SCATTER  PLOTS SPT</vt:lpstr>
      <vt:lpstr>Presentación de PowerPoint</vt:lpstr>
      <vt:lpstr>Presentación de PowerPoint</vt:lpstr>
      <vt:lpstr>Presentación de PowerPoint</vt:lpstr>
      <vt:lpstr>SCATTER  PLOTS MPA</vt:lpstr>
      <vt:lpstr>Presentación de PowerPoint</vt:lpstr>
      <vt:lpstr>Presentación de PowerPoint</vt:lpstr>
      <vt:lpstr>Presentación de PowerPoint</vt:lpstr>
      <vt:lpstr>SCATTER  PLOTS LPA</vt:lpstr>
      <vt:lpstr>Presentación de PowerPoint</vt:lpstr>
      <vt:lpstr>3D  PLOTS 10X10 Heuristic Instances</vt:lpstr>
      <vt:lpstr> LPT</vt:lpstr>
      <vt:lpstr>Presentación de PowerPoint</vt:lpstr>
      <vt:lpstr> SPT</vt:lpstr>
      <vt:lpstr>Presentación de PowerPoint</vt:lpstr>
      <vt:lpstr>Presentación de PowerPoint</vt:lpstr>
      <vt:lpstr>Presentación de PowerPoint</vt:lpstr>
      <vt:lpstr>Presentación de PowerPoint</vt:lpstr>
      <vt:lpstr> MPA</vt:lpstr>
      <vt:lpstr>Presentación de PowerPoint</vt:lpstr>
      <vt:lpstr> LPA</vt:lpstr>
      <vt:lpstr>Presentación de PowerPoint</vt:lpstr>
      <vt:lpstr>More 3D  PLOTS 10X10 Heuristic Instances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Scatter Plot 2D Deltas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Uso de Recursos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MPAvsAll_AllvsLPT F3_F5 Analysis</vt:lpstr>
      <vt:lpstr>Presentación de PowerPoint</vt:lpstr>
      <vt:lpstr>Presentación de PowerPoint</vt:lpstr>
      <vt:lpstr>MPA Plots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Instance Generator</dc:title>
  <dc:creator>Alonso Vela Morales</dc:creator>
  <cp:lastModifiedBy>Alonso Vela Morales</cp:lastModifiedBy>
  <cp:revision>69</cp:revision>
  <dcterms:created xsi:type="dcterms:W3CDTF">2020-06-24T09:08:18Z</dcterms:created>
  <dcterms:modified xsi:type="dcterms:W3CDTF">2020-10-18T17:55:00Z</dcterms:modified>
</cp:coreProperties>
</file>